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9A990-69F4-4725-819D-4BC33389692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2D8AC-E376-4345-9E17-2F5A31D32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AC9F-9879-438B-A03F-A04477333787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F181-233F-4C7A-9AD6-C24433807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8" name="Content Placeholder 3" descr="images (1).jpg"/>
            <p:cNvPicPr>
              <a:picLocks noChangeAspect="1"/>
            </p:cNvPicPr>
            <p:nvPr/>
          </p:nvPicPr>
          <p:blipFill>
            <a:blip r:embed="rId2" cstate="print"/>
            <a:srcRect t="22867" b="29514"/>
            <a:stretch>
              <a:fillRect/>
            </a:stretch>
          </p:blipFill>
          <p:spPr>
            <a:xfrm>
              <a:off x="6057900" y="0"/>
              <a:ext cx="3086100" cy="762000"/>
            </a:xfrm>
            <a:prstGeom prst="rect">
              <a:avLst/>
            </a:prstGeom>
          </p:spPr>
        </p:pic>
        <p:pic>
          <p:nvPicPr>
            <p:cNvPr id="9" name="Content Placeholder 3" descr="images (1).jpg"/>
            <p:cNvPicPr>
              <a:picLocks noChangeAspect="1"/>
            </p:cNvPicPr>
            <p:nvPr/>
          </p:nvPicPr>
          <p:blipFill>
            <a:blip r:embed="rId2" cstate="print"/>
            <a:srcRect t="22867" b="29514"/>
            <a:stretch>
              <a:fillRect/>
            </a:stretch>
          </p:blipFill>
          <p:spPr>
            <a:xfrm>
              <a:off x="0" y="0"/>
              <a:ext cx="3048000" cy="762000"/>
            </a:xfrm>
            <a:prstGeom prst="rect">
              <a:avLst/>
            </a:prstGeom>
          </p:spPr>
        </p:pic>
        <p:pic>
          <p:nvPicPr>
            <p:cNvPr id="10" name="Content Placeholder 3" descr="images (1).jpg"/>
            <p:cNvPicPr>
              <a:picLocks noChangeAspect="1"/>
            </p:cNvPicPr>
            <p:nvPr/>
          </p:nvPicPr>
          <p:blipFill>
            <a:blip r:embed="rId2" cstate="print"/>
            <a:srcRect t="22867" b="29514"/>
            <a:stretch>
              <a:fillRect/>
            </a:stretch>
          </p:blipFill>
          <p:spPr>
            <a:xfrm>
              <a:off x="3048000" y="0"/>
              <a:ext cx="3048000" cy="762000"/>
            </a:xfrm>
            <a:prstGeom prst="rect">
              <a:avLst/>
            </a:prstGeom>
          </p:spPr>
        </p:pic>
      </p:grpSp>
      <p:pic>
        <p:nvPicPr>
          <p:cNvPr id="4" name="Content Placeholder 3" descr="stock-photo-ecosystem-written-with-wooden-letters-on-the-grass-12424235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444" r="2133" b="13333"/>
          <a:stretch>
            <a:fillRect/>
          </a:stretch>
        </p:blipFill>
        <p:spPr>
          <a:xfrm>
            <a:off x="0" y="685800"/>
            <a:ext cx="9144000" cy="5638800"/>
          </a:xfrm>
        </p:spPr>
      </p:pic>
      <p:grpSp>
        <p:nvGrpSpPr>
          <p:cNvPr id="20" name="Group 19"/>
          <p:cNvGrpSpPr/>
          <p:nvPr/>
        </p:nvGrpSpPr>
        <p:grpSpPr>
          <a:xfrm>
            <a:off x="0" y="6096000"/>
            <a:ext cx="9144000" cy="762000"/>
            <a:chOff x="0" y="0"/>
            <a:chExt cx="9144000" cy="762000"/>
          </a:xfrm>
        </p:grpSpPr>
        <p:pic>
          <p:nvPicPr>
            <p:cNvPr id="21" name="Content Placeholder 3" descr="images (1).jpg"/>
            <p:cNvPicPr>
              <a:picLocks noChangeAspect="1"/>
            </p:cNvPicPr>
            <p:nvPr/>
          </p:nvPicPr>
          <p:blipFill>
            <a:blip r:embed="rId2" cstate="print"/>
            <a:srcRect t="22867" b="29514"/>
            <a:stretch>
              <a:fillRect/>
            </a:stretch>
          </p:blipFill>
          <p:spPr>
            <a:xfrm>
              <a:off x="6057900" y="0"/>
              <a:ext cx="3086100" cy="762000"/>
            </a:xfrm>
            <a:prstGeom prst="rect">
              <a:avLst/>
            </a:prstGeom>
          </p:spPr>
        </p:pic>
        <p:pic>
          <p:nvPicPr>
            <p:cNvPr id="22" name="Content Placeholder 3" descr="images (1).jpg"/>
            <p:cNvPicPr>
              <a:picLocks noChangeAspect="1"/>
            </p:cNvPicPr>
            <p:nvPr/>
          </p:nvPicPr>
          <p:blipFill>
            <a:blip r:embed="rId2" cstate="print"/>
            <a:srcRect t="22867" b="29514"/>
            <a:stretch>
              <a:fillRect/>
            </a:stretch>
          </p:blipFill>
          <p:spPr>
            <a:xfrm>
              <a:off x="0" y="0"/>
              <a:ext cx="3048000" cy="762000"/>
            </a:xfrm>
            <a:prstGeom prst="rect">
              <a:avLst/>
            </a:prstGeom>
          </p:spPr>
        </p:pic>
        <p:pic>
          <p:nvPicPr>
            <p:cNvPr id="23" name="Content Placeholder 3" descr="images (1).jpg"/>
            <p:cNvPicPr>
              <a:picLocks noChangeAspect="1"/>
            </p:cNvPicPr>
            <p:nvPr/>
          </p:nvPicPr>
          <p:blipFill>
            <a:blip r:embed="rId2" cstate="print"/>
            <a:srcRect t="22867" b="29514"/>
            <a:stretch>
              <a:fillRect/>
            </a:stretch>
          </p:blipFill>
          <p:spPr>
            <a:xfrm>
              <a:off x="3048000" y="0"/>
              <a:ext cx="3048000" cy="76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0_F_349278034_LdQmHgEolXWq9ceuWvIhESASjr9qZotl.jpg"/>
          <p:cNvPicPr>
            <a:picLocks noChangeAspect="1"/>
          </p:cNvPicPr>
          <p:nvPr/>
        </p:nvPicPr>
        <p:blipFill>
          <a:blip r:embed="rId2" cstate="print"/>
          <a:srcRect l="5138" r="5929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ES-ecological-civilation-sp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2534"/>
            <a:ext cx="9144000" cy="549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00_F_349278034_LdQmHgEolXWq9ceuWvIhESASjr9qZotl.jpg"/>
          <p:cNvPicPr>
            <a:picLocks noChangeAspect="1"/>
          </p:cNvPicPr>
          <p:nvPr/>
        </p:nvPicPr>
        <p:blipFill>
          <a:blip r:embed="rId2" cstate="print">
            <a:lum bright="17000" contrast="5000"/>
          </a:blip>
          <a:srcRect l="5138" r="5929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133600"/>
          </a:xfrm>
        </p:spPr>
        <p:txBody>
          <a:bodyPr>
            <a:normAutofit/>
          </a:bodyPr>
          <a:lstStyle/>
          <a:p>
            <a:r>
              <a:rPr lang="en-US" b="1" dirty="0"/>
              <a:t>Ecosystems: Concept, Structure and Functions of Ecosystems</a:t>
            </a:r>
            <a:br>
              <a:rPr lang="en-US" b="1" dirty="0"/>
            </a:br>
            <a:endParaRPr lang="en-US" dirty="0"/>
          </a:p>
        </p:txBody>
      </p:sp>
      <p:pic>
        <p:nvPicPr>
          <p:cNvPr id="9" name="Picture 8" descr="YES-ecological-civilation-sp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1812" y="5943600"/>
            <a:ext cx="152218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_F_349278034_LdQmHgEolXWq9ceuWvIhESASjr9qZotl.jpg"/>
          <p:cNvPicPr>
            <a:picLocks noChangeAspect="1"/>
          </p:cNvPicPr>
          <p:nvPr/>
        </p:nvPicPr>
        <p:blipFill>
          <a:blip r:embed="rId2" cstate="print">
            <a:lum bright="17000" contrast="5000"/>
          </a:blip>
          <a:srcRect l="5138" r="5929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 of an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876800"/>
          </a:xfrm>
        </p:spPr>
        <p:txBody>
          <a:bodyPr>
            <a:normAutofit fontScale="70000" lnSpcReduction="20000"/>
          </a:bodyPr>
          <a:lstStyle/>
          <a:p>
            <a:pPr algn="just" fontAlgn="base">
              <a:buNone/>
            </a:pPr>
            <a:endParaRPr lang="en-US" b="1" dirty="0"/>
          </a:p>
          <a:p>
            <a:pPr algn="just" fontAlgn="base">
              <a:buNone/>
            </a:pPr>
            <a:r>
              <a:rPr lang="en-US" dirty="0" smtClean="0"/>
              <a:t>	Living </a:t>
            </a:r>
            <a:r>
              <a:rPr lang="en-US" dirty="0"/>
              <a:t>organisms cannot live isolated from their non-living environment be­cause the latter provides materials and energy for the survival of the former i.e. there is interaction between a biotic community and its environment to produce a stable system; a natural self-sufficient unit which is known as an ecosystem</a:t>
            </a:r>
            <a:r>
              <a:rPr lang="en-US" dirty="0" smtClean="0"/>
              <a:t>.</a:t>
            </a:r>
          </a:p>
          <a:p>
            <a:pPr algn="just" fontAlgn="base">
              <a:buNone/>
            </a:pPr>
            <a:endParaRPr lang="en-US" dirty="0"/>
          </a:p>
          <a:p>
            <a:pPr algn="just" fontAlgn="base">
              <a:buNone/>
            </a:pPr>
            <a:endParaRPr lang="en-US" dirty="0"/>
          </a:p>
          <a:p>
            <a:pPr algn="just">
              <a:buNone/>
            </a:pPr>
            <a:r>
              <a:rPr lang="en-US" dirty="0" smtClean="0"/>
              <a:t>	An </a:t>
            </a:r>
            <a:r>
              <a:rPr lang="en-US" dirty="0"/>
              <a:t>ecosystem is, therefore, defined as a natural functional ecological unit com­prising of living organisms (biotic community) and their non-living (abiotic or </a:t>
            </a:r>
            <a:r>
              <a:rPr lang="en-US" dirty="0" err="1"/>
              <a:t>physio</a:t>
            </a:r>
            <a:r>
              <a:rPr lang="en-US" dirty="0"/>
              <a:t> chemical) environment that interact to form a stable self-supporting sys­tem. A pond, lake, desert, grassland, meadow, forest etc. are common examples of ecosystems.</a:t>
            </a:r>
          </a:p>
        </p:txBody>
      </p:sp>
      <p:pic>
        <p:nvPicPr>
          <p:cNvPr id="5" name="Picture 4" descr="YES-ecological-civilation-sp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1812" y="5943600"/>
            <a:ext cx="152218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_F_349278034_LdQmHgEolXWq9ceuWvIhESASjr9qZotl.jpg"/>
          <p:cNvPicPr>
            <a:picLocks noChangeAspect="1"/>
          </p:cNvPicPr>
          <p:nvPr/>
        </p:nvPicPr>
        <p:blipFill>
          <a:blip r:embed="rId2" cstate="print">
            <a:lum bright="17000" contrast="5000"/>
          </a:blip>
          <a:srcRect l="5138" r="5929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Structure and Function of an </a:t>
            </a:r>
            <a:r>
              <a:rPr lang="en-US" sz="3600" b="1" dirty="0" smtClean="0"/>
              <a:t>Ecosystem</a:t>
            </a:r>
            <a:endParaRPr lang="en-US" sz="3600" dirty="0"/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3886200" y="22860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4800600" y="42672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YES-ecological-civilation-sp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1812" y="5943600"/>
            <a:ext cx="1522188" cy="914400"/>
          </a:xfrm>
          <a:prstGeom prst="rect">
            <a:avLst/>
          </a:prstGeom>
        </p:spPr>
      </p:pic>
      <p:pic>
        <p:nvPicPr>
          <p:cNvPr id="5" name="Content Placeholder 4" descr="image_thumb17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3813" y="856178"/>
            <a:ext cx="8060587" cy="5239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19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Ecosystems: Concept, Structure and Functions of Ecosystems </vt:lpstr>
      <vt:lpstr>Concept of an Ecosystem</vt:lpstr>
      <vt:lpstr>Structure and Function of an Ecosystem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VIKRANTS</dc:creator>
  <cp:lastModifiedBy>Sony</cp:lastModifiedBy>
  <cp:revision>23</cp:revision>
  <dcterms:created xsi:type="dcterms:W3CDTF">2022-08-03T19:55:38Z</dcterms:created>
  <dcterms:modified xsi:type="dcterms:W3CDTF">2023-01-27T19:55:09Z</dcterms:modified>
</cp:coreProperties>
</file>